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43200000" cx="3240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606">
          <p15:clr>
            <a:srgbClr val="A4A3A4"/>
          </p15:clr>
        </p15:guide>
        <p15:guide id="2" pos="102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606" orient="horz"/>
        <p:guide pos="1020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43434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7bc2d0230c_0_0:notes"/>
          <p:cNvSpPr/>
          <p:nvPr>
            <p:ph idx="2" type="sldImg"/>
          </p:nvPr>
        </p:nvSpPr>
        <p:spPr>
          <a:xfrm>
            <a:off x="2143434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7bc2d023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7c2d73be6d_0_119:notes"/>
          <p:cNvSpPr/>
          <p:nvPr>
            <p:ph idx="2" type="sldImg"/>
          </p:nvPr>
        </p:nvSpPr>
        <p:spPr>
          <a:xfrm>
            <a:off x="2143434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7c2d73be6d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104478" y="6253648"/>
            <a:ext cx="30191100" cy="17239500"/>
          </a:xfrm>
          <a:prstGeom prst="rect">
            <a:avLst/>
          </a:prstGeom>
        </p:spPr>
        <p:txBody>
          <a:bodyPr anchorCtr="0" anchor="b" bIns="479925" lIns="479925" spcFirstLastPara="1" rIns="479925" wrap="square" tIns="4799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300"/>
              <a:buNone/>
              <a:defRPr sz="273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104449" y="23803675"/>
            <a:ext cx="30191100" cy="6657300"/>
          </a:xfrm>
          <a:prstGeom prst="rect">
            <a:avLst/>
          </a:prstGeom>
        </p:spPr>
        <p:txBody>
          <a:bodyPr anchorCtr="0" anchor="t" bIns="479925" lIns="479925" spcFirstLastPara="1" rIns="479925" wrap="square" tIns="4799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0020520" y="39166125"/>
            <a:ext cx="1944300" cy="3306000"/>
          </a:xfrm>
          <a:prstGeom prst="rect">
            <a:avLst/>
          </a:prstGeom>
        </p:spPr>
        <p:txBody>
          <a:bodyPr anchorCtr="0" anchor="ctr" bIns="479925" lIns="479925" spcFirstLastPara="1" rIns="479925" wrap="square" tIns="4799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104449" y="9290289"/>
            <a:ext cx="30191100" cy="16491300"/>
          </a:xfrm>
          <a:prstGeom prst="rect">
            <a:avLst/>
          </a:prstGeom>
        </p:spPr>
        <p:txBody>
          <a:bodyPr anchorCtr="0" anchor="b" bIns="479925" lIns="479925" spcFirstLastPara="1" rIns="479925" wrap="square" tIns="4799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3000"/>
              <a:buNone/>
              <a:defRPr sz="6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3000"/>
              <a:buNone/>
              <a:defRPr sz="6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3000"/>
              <a:buNone/>
              <a:defRPr sz="6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3000"/>
              <a:buNone/>
              <a:defRPr sz="6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3000"/>
              <a:buNone/>
              <a:defRPr sz="6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3000"/>
              <a:buNone/>
              <a:defRPr sz="6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3000"/>
              <a:buNone/>
              <a:defRPr sz="6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3000"/>
              <a:buNone/>
              <a:defRPr sz="6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3000"/>
              <a:buNone/>
              <a:defRPr sz="63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104449" y="26475381"/>
            <a:ext cx="30191100" cy="10925100"/>
          </a:xfrm>
          <a:prstGeom prst="rect">
            <a:avLst/>
          </a:prstGeom>
        </p:spPr>
        <p:txBody>
          <a:bodyPr anchorCtr="0" anchor="t" bIns="479925" lIns="479925" spcFirstLastPara="1" rIns="479925" wrap="square" tIns="479925">
            <a:normAutofit/>
          </a:bodyPr>
          <a:lstStyle>
            <a:lvl1pPr indent="-825500" lvl="0" marL="457200" algn="ctr">
              <a:spcBef>
                <a:spcPts val="0"/>
              </a:spcBef>
              <a:spcAft>
                <a:spcPts val="0"/>
              </a:spcAft>
              <a:buSzPts val="9400"/>
              <a:buChar char="●"/>
              <a:defRPr/>
            </a:lvl1pPr>
            <a:lvl2pPr indent="-692150" lvl="1" marL="914400" algn="ctr">
              <a:spcBef>
                <a:spcPts val="0"/>
              </a:spcBef>
              <a:spcAft>
                <a:spcPts val="0"/>
              </a:spcAft>
              <a:buSzPts val="7300"/>
              <a:buChar char="○"/>
              <a:defRPr/>
            </a:lvl2pPr>
            <a:lvl3pPr indent="-692150" lvl="2" marL="1371600" algn="ctr">
              <a:spcBef>
                <a:spcPts val="0"/>
              </a:spcBef>
              <a:spcAft>
                <a:spcPts val="0"/>
              </a:spcAft>
              <a:buSzPts val="7300"/>
              <a:buChar char="■"/>
              <a:defRPr/>
            </a:lvl3pPr>
            <a:lvl4pPr indent="-692150" lvl="3" marL="1828800" algn="ctr">
              <a:spcBef>
                <a:spcPts val="0"/>
              </a:spcBef>
              <a:spcAft>
                <a:spcPts val="0"/>
              </a:spcAft>
              <a:buSzPts val="7300"/>
              <a:buChar char="●"/>
              <a:defRPr/>
            </a:lvl4pPr>
            <a:lvl5pPr indent="-692150" lvl="4" marL="2286000" algn="ctr">
              <a:spcBef>
                <a:spcPts val="0"/>
              </a:spcBef>
              <a:spcAft>
                <a:spcPts val="0"/>
              </a:spcAft>
              <a:buSzPts val="7300"/>
              <a:buChar char="○"/>
              <a:defRPr/>
            </a:lvl5pPr>
            <a:lvl6pPr indent="-692150" lvl="5" marL="2743200" algn="ctr">
              <a:spcBef>
                <a:spcPts val="0"/>
              </a:spcBef>
              <a:spcAft>
                <a:spcPts val="0"/>
              </a:spcAft>
              <a:buSzPts val="7300"/>
              <a:buChar char="■"/>
              <a:defRPr/>
            </a:lvl6pPr>
            <a:lvl7pPr indent="-692150" lvl="6" marL="3200400" algn="ctr">
              <a:spcBef>
                <a:spcPts val="0"/>
              </a:spcBef>
              <a:spcAft>
                <a:spcPts val="0"/>
              </a:spcAft>
              <a:buSzPts val="7300"/>
              <a:buChar char="●"/>
              <a:defRPr/>
            </a:lvl7pPr>
            <a:lvl8pPr indent="-692150" lvl="7" marL="3657600" algn="ctr">
              <a:spcBef>
                <a:spcPts val="0"/>
              </a:spcBef>
              <a:spcAft>
                <a:spcPts val="0"/>
              </a:spcAft>
              <a:buSzPts val="7300"/>
              <a:buChar char="○"/>
              <a:defRPr/>
            </a:lvl8pPr>
            <a:lvl9pPr indent="-692150" lvl="8" marL="4114800" algn="ctr">
              <a:spcBef>
                <a:spcPts val="0"/>
              </a:spcBef>
              <a:spcAft>
                <a:spcPts val="0"/>
              </a:spcAft>
              <a:buSzPts val="73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0020520" y="39166125"/>
            <a:ext cx="1944300" cy="3306000"/>
          </a:xfrm>
          <a:prstGeom prst="rect">
            <a:avLst/>
          </a:prstGeom>
        </p:spPr>
        <p:txBody>
          <a:bodyPr anchorCtr="0" anchor="ctr" bIns="479925" lIns="479925" spcFirstLastPara="1" rIns="479925" wrap="square" tIns="4799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30020520" y="39166125"/>
            <a:ext cx="1944300" cy="3306000"/>
          </a:xfrm>
          <a:prstGeom prst="rect">
            <a:avLst/>
          </a:prstGeom>
        </p:spPr>
        <p:txBody>
          <a:bodyPr anchorCtr="0" anchor="ctr" bIns="479925" lIns="479925" spcFirstLastPara="1" rIns="479925" wrap="square" tIns="4799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104449" y="18064882"/>
            <a:ext cx="30191100" cy="7070400"/>
          </a:xfrm>
          <a:prstGeom prst="rect">
            <a:avLst/>
          </a:prstGeom>
        </p:spPr>
        <p:txBody>
          <a:bodyPr anchorCtr="0" anchor="ctr" bIns="479925" lIns="479925" spcFirstLastPara="1" rIns="479925" wrap="square" tIns="4799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900"/>
              <a:buNone/>
              <a:defRPr sz="189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30020520" y="39166125"/>
            <a:ext cx="1944300" cy="3306000"/>
          </a:xfrm>
          <a:prstGeom prst="rect">
            <a:avLst/>
          </a:prstGeom>
        </p:spPr>
        <p:txBody>
          <a:bodyPr anchorCtr="0" anchor="ctr" bIns="479925" lIns="479925" spcFirstLastPara="1" rIns="479925" wrap="square" tIns="4799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104449" y="3737743"/>
            <a:ext cx="30191100" cy="4809900"/>
          </a:xfrm>
          <a:prstGeom prst="rect">
            <a:avLst/>
          </a:prstGeom>
        </p:spPr>
        <p:txBody>
          <a:bodyPr anchorCtr="0" anchor="t" bIns="479925" lIns="479925" spcFirstLastPara="1" rIns="479925" wrap="square" tIns="4799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104449" y="9679580"/>
            <a:ext cx="30191100" cy="28694100"/>
          </a:xfrm>
          <a:prstGeom prst="rect">
            <a:avLst/>
          </a:prstGeom>
        </p:spPr>
        <p:txBody>
          <a:bodyPr anchorCtr="0" anchor="t" bIns="479925" lIns="479925" spcFirstLastPara="1" rIns="479925" wrap="square" tIns="479925">
            <a:normAutofit/>
          </a:bodyPr>
          <a:lstStyle>
            <a:lvl1pPr indent="-825500" lvl="0" marL="457200">
              <a:spcBef>
                <a:spcPts val="0"/>
              </a:spcBef>
              <a:spcAft>
                <a:spcPts val="0"/>
              </a:spcAft>
              <a:buSzPts val="9400"/>
              <a:buChar char="●"/>
              <a:defRPr/>
            </a:lvl1pPr>
            <a:lvl2pPr indent="-692150" lvl="1" marL="914400">
              <a:spcBef>
                <a:spcPts val="0"/>
              </a:spcBef>
              <a:spcAft>
                <a:spcPts val="0"/>
              </a:spcAft>
              <a:buSzPts val="7300"/>
              <a:buChar char="○"/>
              <a:defRPr/>
            </a:lvl2pPr>
            <a:lvl3pPr indent="-692150" lvl="2" marL="1371600">
              <a:spcBef>
                <a:spcPts val="0"/>
              </a:spcBef>
              <a:spcAft>
                <a:spcPts val="0"/>
              </a:spcAft>
              <a:buSzPts val="7300"/>
              <a:buChar char="■"/>
              <a:defRPr/>
            </a:lvl3pPr>
            <a:lvl4pPr indent="-692150" lvl="3" marL="1828800">
              <a:spcBef>
                <a:spcPts val="0"/>
              </a:spcBef>
              <a:spcAft>
                <a:spcPts val="0"/>
              </a:spcAft>
              <a:buSzPts val="7300"/>
              <a:buChar char="●"/>
              <a:defRPr/>
            </a:lvl4pPr>
            <a:lvl5pPr indent="-692150" lvl="4" marL="2286000">
              <a:spcBef>
                <a:spcPts val="0"/>
              </a:spcBef>
              <a:spcAft>
                <a:spcPts val="0"/>
              </a:spcAft>
              <a:buSzPts val="7300"/>
              <a:buChar char="○"/>
              <a:defRPr/>
            </a:lvl5pPr>
            <a:lvl6pPr indent="-692150" lvl="5" marL="2743200">
              <a:spcBef>
                <a:spcPts val="0"/>
              </a:spcBef>
              <a:spcAft>
                <a:spcPts val="0"/>
              </a:spcAft>
              <a:buSzPts val="7300"/>
              <a:buChar char="■"/>
              <a:defRPr/>
            </a:lvl6pPr>
            <a:lvl7pPr indent="-692150" lvl="6" marL="3200400">
              <a:spcBef>
                <a:spcPts val="0"/>
              </a:spcBef>
              <a:spcAft>
                <a:spcPts val="0"/>
              </a:spcAft>
              <a:buSzPts val="7300"/>
              <a:buChar char="●"/>
              <a:defRPr/>
            </a:lvl7pPr>
            <a:lvl8pPr indent="-692150" lvl="7" marL="3657600">
              <a:spcBef>
                <a:spcPts val="0"/>
              </a:spcBef>
              <a:spcAft>
                <a:spcPts val="0"/>
              </a:spcAft>
              <a:buSzPts val="7300"/>
              <a:buChar char="○"/>
              <a:defRPr/>
            </a:lvl8pPr>
            <a:lvl9pPr indent="-692150" lvl="8" marL="4114800">
              <a:spcBef>
                <a:spcPts val="0"/>
              </a:spcBef>
              <a:spcAft>
                <a:spcPts val="0"/>
              </a:spcAft>
              <a:buSzPts val="73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30020520" y="39166125"/>
            <a:ext cx="1944300" cy="3306000"/>
          </a:xfrm>
          <a:prstGeom prst="rect">
            <a:avLst/>
          </a:prstGeom>
        </p:spPr>
        <p:txBody>
          <a:bodyPr anchorCtr="0" anchor="ctr" bIns="479925" lIns="479925" spcFirstLastPara="1" rIns="479925" wrap="square" tIns="4799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104449" y="3737743"/>
            <a:ext cx="30191100" cy="4809900"/>
          </a:xfrm>
          <a:prstGeom prst="rect">
            <a:avLst/>
          </a:prstGeom>
        </p:spPr>
        <p:txBody>
          <a:bodyPr anchorCtr="0" anchor="t" bIns="479925" lIns="479925" spcFirstLastPara="1" rIns="479925" wrap="square" tIns="4799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104449" y="9679580"/>
            <a:ext cx="14172900" cy="28694100"/>
          </a:xfrm>
          <a:prstGeom prst="rect">
            <a:avLst/>
          </a:prstGeom>
        </p:spPr>
        <p:txBody>
          <a:bodyPr anchorCtr="0" anchor="t" bIns="479925" lIns="479925" spcFirstLastPara="1" rIns="479925" wrap="square" tIns="479925">
            <a:normAutofit/>
          </a:bodyPr>
          <a:lstStyle>
            <a:lvl1pPr indent="-692150" lvl="0" marL="457200">
              <a:spcBef>
                <a:spcPts val="0"/>
              </a:spcBef>
              <a:spcAft>
                <a:spcPts val="0"/>
              </a:spcAft>
              <a:buSzPts val="7300"/>
              <a:buChar char="●"/>
              <a:defRPr sz="7300"/>
            </a:lvl1pPr>
            <a:lvl2pPr indent="-628650" lvl="1" marL="914400">
              <a:spcBef>
                <a:spcPts val="0"/>
              </a:spcBef>
              <a:spcAft>
                <a:spcPts val="0"/>
              </a:spcAft>
              <a:buSzPts val="6300"/>
              <a:buChar char="○"/>
              <a:defRPr sz="6300"/>
            </a:lvl2pPr>
            <a:lvl3pPr indent="-628650" lvl="2" marL="1371600">
              <a:spcBef>
                <a:spcPts val="0"/>
              </a:spcBef>
              <a:spcAft>
                <a:spcPts val="0"/>
              </a:spcAft>
              <a:buSzPts val="6300"/>
              <a:buChar char="■"/>
              <a:defRPr sz="6300"/>
            </a:lvl3pPr>
            <a:lvl4pPr indent="-628650" lvl="3" marL="1828800">
              <a:spcBef>
                <a:spcPts val="0"/>
              </a:spcBef>
              <a:spcAft>
                <a:spcPts val="0"/>
              </a:spcAft>
              <a:buSzPts val="6300"/>
              <a:buChar char="●"/>
              <a:defRPr sz="6300"/>
            </a:lvl4pPr>
            <a:lvl5pPr indent="-628650" lvl="4" marL="2286000">
              <a:spcBef>
                <a:spcPts val="0"/>
              </a:spcBef>
              <a:spcAft>
                <a:spcPts val="0"/>
              </a:spcAft>
              <a:buSzPts val="6300"/>
              <a:buChar char="○"/>
              <a:defRPr sz="6300"/>
            </a:lvl5pPr>
            <a:lvl6pPr indent="-628650" lvl="5" marL="2743200">
              <a:spcBef>
                <a:spcPts val="0"/>
              </a:spcBef>
              <a:spcAft>
                <a:spcPts val="0"/>
              </a:spcAft>
              <a:buSzPts val="6300"/>
              <a:buChar char="■"/>
              <a:defRPr sz="6300"/>
            </a:lvl6pPr>
            <a:lvl7pPr indent="-628650" lvl="6" marL="3200400">
              <a:spcBef>
                <a:spcPts val="0"/>
              </a:spcBef>
              <a:spcAft>
                <a:spcPts val="0"/>
              </a:spcAft>
              <a:buSzPts val="6300"/>
              <a:buChar char="●"/>
              <a:defRPr sz="6300"/>
            </a:lvl7pPr>
            <a:lvl8pPr indent="-628650" lvl="7" marL="3657600">
              <a:spcBef>
                <a:spcPts val="0"/>
              </a:spcBef>
              <a:spcAft>
                <a:spcPts val="0"/>
              </a:spcAft>
              <a:buSzPts val="6300"/>
              <a:buChar char="○"/>
              <a:defRPr sz="6300"/>
            </a:lvl8pPr>
            <a:lvl9pPr indent="-628650" lvl="8" marL="4114800">
              <a:spcBef>
                <a:spcPts val="0"/>
              </a:spcBef>
              <a:spcAft>
                <a:spcPts val="0"/>
              </a:spcAft>
              <a:buSzPts val="6300"/>
              <a:buChar char="■"/>
              <a:defRPr sz="63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17122677" y="9679580"/>
            <a:ext cx="14172900" cy="28694100"/>
          </a:xfrm>
          <a:prstGeom prst="rect">
            <a:avLst/>
          </a:prstGeom>
        </p:spPr>
        <p:txBody>
          <a:bodyPr anchorCtr="0" anchor="t" bIns="479925" lIns="479925" spcFirstLastPara="1" rIns="479925" wrap="square" tIns="479925">
            <a:normAutofit/>
          </a:bodyPr>
          <a:lstStyle>
            <a:lvl1pPr indent="-692150" lvl="0" marL="457200">
              <a:spcBef>
                <a:spcPts val="0"/>
              </a:spcBef>
              <a:spcAft>
                <a:spcPts val="0"/>
              </a:spcAft>
              <a:buSzPts val="7300"/>
              <a:buChar char="●"/>
              <a:defRPr sz="7300"/>
            </a:lvl1pPr>
            <a:lvl2pPr indent="-628650" lvl="1" marL="914400">
              <a:spcBef>
                <a:spcPts val="0"/>
              </a:spcBef>
              <a:spcAft>
                <a:spcPts val="0"/>
              </a:spcAft>
              <a:buSzPts val="6300"/>
              <a:buChar char="○"/>
              <a:defRPr sz="6300"/>
            </a:lvl2pPr>
            <a:lvl3pPr indent="-628650" lvl="2" marL="1371600">
              <a:spcBef>
                <a:spcPts val="0"/>
              </a:spcBef>
              <a:spcAft>
                <a:spcPts val="0"/>
              </a:spcAft>
              <a:buSzPts val="6300"/>
              <a:buChar char="■"/>
              <a:defRPr sz="6300"/>
            </a:lvl3pPr>
            <a:lvl4pPr indent="-628650" lvl="3" marL="1828800">
              <a:spcBef>
                <a:spcPts val="0"/>
              </a:spcBef>
              <a:spcAft>
                <a:spcPts val="0"/>
              </a:spcAft>
              <a:buSzPts val="6300"/>
              <a:buChar char="●"/>
              <a:defRPr sz="6300"/>
            </a:lvl4pPr>
            <a:lvl5pPr indent="-628650" lvl="4" marL="2286000">
              <a:spcBef>
                <a:spcPts val="0"/>
              </a:spcBef>
              <a:spcAft>
                <a:spcPts val="0"/>
              </a:spcAft>
              <a:buSzPts val="6300"/>
              <a:buChar char="○"/>
              <a:defRPr sz="6300"/>
            </a:lvl5pPr>
            <a:lvl6pPr indent="-628650" lvl="5" marL="2743200">
              <a:spcBef>
                <a:spcPts val="0"/>
              </a:spcBef>
              <a:spcAft>
                <a:spcPts val="0"/>
              </a:spcAft>
              <a:buSzPts val="6300"/>
              <a:buChar char="■"/>
              <a:defRPr sz="6300"/>
            </a:lvl6pPr>
            <a:lvl7pPr indent="-628650" lvl="6" marL="3200400">
              <a:spcBef>
                <a:spcPts val="0"/>
              </a:spcBef>
              <a:spcAft>
                <a:spcPts val="0"/>
              </a:spcAft>
              <a:buSzPts val="6300"/>
              <a:buChar char="●"/>
              <a:defRPr sz="6300"/>
            </a:lvl7pPr>
            <a:lvl8pPr indent="-628650" lvl="7" marL="3657600">
              <a:spcBef>
                <a:spcPts val="0"/>
              </a:spcBef>
              <a:spcAft>
                <a:spcPts val="0"/>
              </a:spcAft>
              <a:buSzPts val="6300"/>
              <a:buChar char="○"/>
              <a:defRPr sz="6300"/>
            </a:lvl8pPr>
            <a:lvl9pPr indent="-628650" lvl="8" marL="4114800">
              <a:spcBef>
                <a:spcPts val="0"/>
              </a:spcBef>
              <a:spcAft>
                <a:spcPts val="0"/>
              </a:spcAft>
              <a:buSzPts val="6300"/>
              <a:buChar char="■"/>
              <a:defRPr sz="63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30020520" y="39166125"/>
            <a:ext cx="1944300" cy="3306000"/>
          </a:xfrm>
          <a:prstGeom prst="rect">
            <a:avLst/>
          </a:prstGeom>
        </p:spPr>
        <p:txBody>
          <a:bodyPr anchorCtr="0" anchor="ctr" bIns="479925" lIns="479925" spcFirstLastPara="1" rIns="479925" wrap="square" tIns="4799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104449" y="3737743"/>
            <a:ext cx="30191100" cy="4809900"/>
          </a:xfrm>
          <a:prstGeom prst="rect">
            <a:avLst/>
          </a:prstGeom>
        </p:spPr>
        <p:txBody>
          <a:bodyPr anchorCtr="0" anchor="t" bIns="479925" lIns="479925" spcFirstLastPara="1" rIns="479925" wrap="square" tIns="4799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7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30020520" y="39166125"/>
            <a:ext cx="1944300" cy="3306000"/>
          </a:xfrm>
          <a:prstGeom prst="rect">
            <a:avLst/>
          </a:prstGeom>
        </p:spPr>
        <p:txBody>
          <a:bodyPr anchorCtr="0" anchor="ctr" bIns="479925" lIns="479925" spcFirstLastPara="1" rIns="479925" wrap="square" tIns="4799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104449" y="4666457"/>
            <a:ext cx="9949500" cy="6347100"/>
          </a:xfrm>
          <a:prstGeom prst="rect">
            <a:avLst/>
          </a:prstGeom>
        </p:spPr>
        <p:txBody>
          <a:bodyPr anchorCtr="0" anchor="b" bIns="479925" lIns="479925" spcFirstLastPara="1" rIns="479925" wrap="square" tIns="4799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1pPr>
            <a:lvl2pPr lvl="1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2pPr>
            <a:lvl3pPr lvl="2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3pPr>
            <a:lvl4pPr lvl="3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4pPr>
            <a:lvl5pPr lvl="4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5pPr>
            <a:lvl6pPr lvl="5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6pPr>
            <a:lvl7pPr lvl="6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7pPr>
            <a:lvl8pPr lvl="7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8pPr>
            <a:lvl9pPr lvl="8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104449" y="11671181"/>
            <a:ext cx="9949500" cy="26703600"/>
          </a:xfrm>
          <a:prstGeom prst="rect">
            <a:avLst/>
          </a:prstGeom>
        </p:spPr>
        <p:txBody>
          <a:bodyPr anchorCtr="0" anchor="t" bIns="479925" lIns="479925" spcFirstLastPara="1" rIns="479925" wrap="square" tIns="479925">
            <a:normAutofit/>
          </a:bodyPr>
          <a:lstStyle>
            <a:lvl1pPr indent="-628650" lvl="0" marL="457200">
              <a:spcBef>
                <a:spcPts val="0"/>
              </a:spcBef>
              <a:spcAft>
                <a:spcPts val="0"/>
              </a:spcAft>
              <a:buSzPts val="6300"/>
              <a:buChar char="●"/>
              <a:defRPr sz="6300"/>
            </a:lvl1pPr>
            <a:lvl2pPr indent="-628650" lvl="1" marL="914400">
              <a:spcBef>
                <a:spcPts val="0"/>
              </a:spcBef>
              <a:spcAft>
                <a:spcPts val="0"/>
              </a:spcAft>
              <a:buSzPts val="6300"/>
              <a:buChar char="○"/>
              <a:defRPr sz="6300"/>
            </a:lvl2pPr>
            <a:lvl3pPr indent="-628650" lvl="2" marL="1371600">
              <a:spcBef>
                <a:spcPts val="0"/>
              </a:spcBef>
              <a:spcAft>
                <a:spcPts val="0"/>
              </a:spcAft>
              <a:buSzPts val="6300"/>
              <a:buChar char="■"/>
              <a:defRPr sz="6300"/>
            </a:lvl3pPr>
            <a:lvl4pPr indent="-628650" lvl="3" marL="1828800">
              <a:spcBef>
                <a:spcPts val="0"/>
              </a:spcBef>
              <a:spcAft>
                <a:spcPts val="0"/>
              </a:spcAft>
              <a:buSzPts val="6300"/>
              <a:buChar char="●"/>
              <a:defRPr sz="6300"/>
            </a:lvl4pPr>
            <a:lvl5pPr indent="-628650" lvl="4" marL="2286000">
              <a:spcBef>
                <a:spcPts val="0"/>
              </a:spcBef>
              <a:spcAft>
                <a:spcPts val="0"/>
              </a:spcAft>
              <a:buSzPts val="6300"/>
              <a:buChar char="○"/>
              <a:defRPr sz="6300"/>
            </a:lvl5pPr>
            <a:lvl6pPr indent="-628650" lvl="5" marL="2743200">
              <a:spcBef>
                <a:spcPts val="0"/>
              </a:spcBef>
              <a:spcAft>
                <a:spcPts val="0"/>
              </a:spcAft>
              <a:buSzPts val="6300"/>
              <a:buChar char="■"/>
              <a:defRPr sz="6300"/>
            </a:lvl6pPr>
            <a:lvl7pPr indent="-628650" lvl="6" marL="3200400">
              <a:spcBef>
                <a:spcPts val="0"/>
              </a:spcBef>
              <a:spcAft>
                <a:spcPts val="0"/>
              </a:spcAft>
              <a:buSzPts val="6300"/>
              <a:buChar char="●"/>
              <a:defRPr sz="6300"/>
            </a:lvl7pPr>
            <a:lvl8pPr indent="-628650" lvl="7" marL="3657600">
              <a:spcBef>
                <a:spcPts val="0"/>
              </a:spcBef>
              <a:spcAft>
                <a:spcPts val="0"/>
              </a:spcAft>
              <a:buSzPts val="6300"/>
              <a:buChar char="○"/>
              <a:defRPr sz="6300"/>
            </a:lvl8pPr>
            <a:lvl9pPr indent="-628650" lvl="8" marL="4114800">
              <a:spcBef>
                <a:spcPts val="0"/>
              </a:spcBef>
              <a:spcAft>
                <a:spcPts val="0"/>
              </a:spcAft>
              <a:buSzPts val="6300"/>
              <a:buChar char="■"/>
              <a:defRPr sz="63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30020520" y="39166125"/>
            <a:ext cx="1944300" cy="3306000"/>
          </a:xfrm>
          <a:prstGeom prst="rect">
            <a:avLst/>
          </a:prstGeom>
        </p:spPr>
        <p:txBody>
          <a:bodyPr anchorCtr="0" anchor="ctr" bIns="479925" lIns="479925" spcFirstLastPara="1" rIns="479925" wrap="square" tIns="4799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1737106" y="3780787"/>
            <a:ext cx="22563000" cy="34358400"/>
          </a:xfrm>
          <a:prstGeom prst="rect">
            <a:avLst/>
          </a:prstGeom>
        </p:spPr>
        <p:txBody>
          <a:bodyPr anchorCtr="0" anchor="ctr" bIns="479925" lIns="479925" spcFirstLastPara="1" rIns="479925" wrap="square" tIns="4799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1pPr>
            <a:lvl2pPr lvl="1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2pPr>
            <a:lvl3pPr lvl="2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3pPr>
            <a:lvl4pPr lvl="3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4pPr>
            <a:lvl5pPr lvl="4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5pPr>
            <a:lvl6pPr lvl="5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6pPr>
            <a:lvl7pPr lvl="6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7pPr>
            <a:lvl8pPr lvl="7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8pPr>
            <a:lvl9pPr lvl="8">
              <a:spcBef>
                <a:spcPts val="0"/>
              </a:spcBef>
              <a:spcAft>
                <a:spcPts val="0"/>
              </a:spcAft>
              <a:buSzPts val="25200"/>
              <a:buNone/>
              <a:defRPr sz="252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30020520" y="39166125"/>
            <a:ext cx="1944300" cy="3306000"/>
          </a:xfrm>
          <a:prstGeom prst="rect">
            <a:avLst/>
          </a:prstGeom>
        </p:spPr>
        <p:txBody>
          <a:bodyPr anchorCtr="0" anchor="ctr" bIns="479925" lIns="479925" spcFirstLastPara="1" rIns="479925" wrap="square" tIns="4799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6200000" y="-1050"/>
            <a:ext cx="16200000" cy="432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79925" lIns="479925" spcFirstLastPara="1" rIns="479925" wrap="square" tIns="4799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940748" y="10357375"/>
            <a:ext cx="14333400" cy="12449700"/>
          </a:xfrm>
          <a:prstGeom prst="rect">
            <a:avLst/>
          </a:prstGeom>
        </p:spPr>
        <p:txBody>
          <a:bodyPr anchorCtr="0" anchor="b" bIns="479925" lIns="479925" spcFirstLastPara="1" rIns="479925" wrap="square" tIns="4799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2000"/>
              <a:buNone/>
              <a:defRPr sz="220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940748" y="23542887"/>
            <a:ext cx="14333400" cy="10373700"/>
          </a:xfrm>
          <a:prstGeom prst="rect">
            <a:avLst/>
          </a:prstGeom>
        </p:spPr>
        <p:txBody>
          <a:bodyPr anchorCtr="0" anchor="t" bIns="479925" lIns="479925" spcFirstLastPara="1" rIns="479925" wrap="square" tIns="4799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17502165" y="6081470"/>
            <a:ext cx="13595700" cy="31034700"/>
          </a:xfrm>
          <a:prstGeom prst="rect">
            <a:avLst/>
          </a:prstGeom>
        </p:spPr>
        <p:txBody>
          <a:bodyPr anchorCtr="0" anchor="ctr" bIns="479925" lIns="479925" spcFirstLastPara="1" rIns="479925" wrap="square" tIns="479925">
            <a:normAutofit/>
          </a:bodyPr>
          <a:lstStyle>
            <a:lvl1pPr indent="-825500" lvl="0" marL="457200">
              <a:spcBef>
                <a:spcPts val="0"/>
              </a:spcBef>
              <a:spcAft>
                <a:spcPts val="0"/>
              </a:spcAft>
              <a:buSzPts val="9400"/>
              <a:buChar char="●"/>
              <a:defRPr/>
            </a:lvl1pPr>
            <a:lvl2pPr indent="-692150" lvl="1" marL="914400">
              <a:spcBef>
                <a:spcPts val="0"/>
              </a:spcBef>
              <a:spcAft>
                <a:spcPts val="0"/>
              </a:spcAft>
              <a:buSzPts val="7300"/>
              <a:buChar char="○"/>
              <a:defRPr/>
            </a:lvl2pPr>
            <a:lvl3pPr indent="-692150" lvl="2" marL="1371600">
              <a:spcBef>
                <a:spcPts val="0"/>
              </a:spcBef>
              <a:spcAft>
                <a:spcPts val="0"/>
              </a:spcAft>
              <a:buSzPts val="7300"/>
              <a:buChar char="■"/>
              <a:defRPr/>
            </a:lvl3pPr>
            <a:lvl4pPr indent="-692150" lvl="3" marL="1828800">
              <a:spcBef>
                <a:spcPts val="0"/>
              </a:spcBef>
              <a:spcAft>
                <a:spcPts val="0"/>
              </a:spcAft>
              <a:buSzPts val="7300"/>
              <a:buChar char="●"/>
              <a:defRPr/>
            </a:lvl4pPr>
            <a:lvl5pPr indent="-692150" lvl="4" marL="2286000">
              <a:spcBef>
                <a:spcPts val="0"/>
              </a:spcBef>
              <a:spcAft>
                <a:spcPts val="0"/>
              </a:spcAft>
              <a:buSzPts val="7300"/>
              <a:buChar char="○"/>
              <a:defRPr/>
            </a:lvl5pPr>
            <a:lvl6pPr indent="-692150" lvl="5" marL="2743200">
              <a:spcBef>
                <a:spcPts val="0"/>
              </a:spcBef>
              <a:spcAft>
                <a:spcPts val="0"/>
              </a:spcAft>
              <a:buSzPts val="7300"/>
              <a:buChar char="■"/>
              <a:defRPr/>
            </a:lvl6pPr>
            <a:lvl7pPr indent="-692150" lvl="6" marL="3200400">
              <a:spcBef>
                <a:spcPts val="0"/>
              </a:spcBef>
              <a:spcAft>
                <a:spcPts val="0"/>
              </a:spcAft>
              <a:buSzPts val="7300"/>
              <a:buChar char="●"/>
              <a:defRPr/>
            </a:lvl7pPr>
            <a:lvl8pPr indent="-692150" lvl="7" marL="3657600">
              <a:spcBef>
                <a:spcPts val="0"/>
              </a:spcBef>
              <a:spcAft>
                <a:spcPts val="0"/>
              </a:spcAft>
              <a:buSzPts val="7300"/>
              <a:buChar char="○"/>
              <a:defRPr/>
            </a:lvl8pPr>
            <a:lvl9pPr indent="-692150" lvl="8" marL="4114800">
              <a:spcBef>
                <a:spcPts val="0"/>
              </a:spcBef>
              <a:spcAft>
                <a:spcPts val="0"/>
              </a:spcAft>
              <a:buSzPts val="73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30020520" y="39166125"/>
            <a:ext cx="1944300" cy="3306000"/>
          </a:xfrm>
          <a:prstGeom prst="rect">
            <a:avLst/>
          </a:prstGeom>
        </p:spPr>
        <p:txBody>
          <a:bodyPr anchorCtr="0" anchor="ctr" bIns="479925" lIns="479925" spcFirstLastPara="1" rIns="479925" wrap="square" tIns="4799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104449" y="35532388"/>
            <a:ext cx="21255600" cy="5082300"/>
          </a:xfrm>
          <a:prstGeom prst="rect">
            <a:avLst/>
          </a:prstGeom>
        </p:spPr>
        <p:txBody>
          <a:bodyPr anchorCtr="0" anchor="ctr" bIns="479925" lIns="479925" spcFirstLastPara="1" rIns="479925" wrap="square" tIns="4799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4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30020520" y="39166125"/>
            <a:ext cx="1944300" cy="3306000"/>
          </a:xfrm>
          <a:prstGeom prst="rect">
            <a:avLst/>
          </a:prstGeom>
        </p:spPr>
        <p:txBody>
          <a:bodyPr anchorCtr="0" anchor="ctr" bIns="479925" lIns="479925" spcFirstLastPara="1" rIns="479925" wrap="square" tIns="4799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04449" y="3737743"/>
            <a:ext cx="30191100" cy="4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79925" lIns="479925" spcFirstLastPara="1" rIns="479925" wrap="square" tIns="4799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104449" y="9679580"/>
            <a:ext cx="30191100" cy="286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79925" lIns="479925" spcFirstLastPara="1" rIns="479925" wrap="square" tIns="479925">
            <a:normAutofit/>
          </a:bodyPr>
          <a:lstStyle>
            <a:lvl1pPr indent="-825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400"/>
              <a:buChar char="●"/>
              <a:defRPr sz="9400">
                <a:solidFill>
                  <a:schemeClr val="dk2"/>
                </a:solidFill>
              </a:defRPr>
            </a:lvl1pPr>
            <a:lvl2pPr indent="-6921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Char char="○"/>
              <a:defRPr sz="7300">
                <a:solidFill>
                  <a:schemeClr val="dk2"/>
                </a:solidFill>
              </a:defRPr>
            </a:lvl2pPr>
            <a:lvl3pPr indent="-6921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Char char="■"/>
              <a:defRPr sz="7300">
                <a:solidFill>
                  <a:schemeClr val="dk2"/>
                </a:solidFill>
              </a:defRPr>
            </a:lvl3pPr>
            <a:lvl4pPr indent="-6921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Char char="●"/>
              <a:defRPr sz="7300">
                <a:solidFill>
                  <a:schemeClr val="dk2"/>
                </a:solidFill>
              </a:defRPr>
            </a:lvl4pPr>
            <a:lvl5pPr indent="-6921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Char char="○"/>
              <a:defRPr sz="7300">
                <a:solidFill>
                  <a:schemeClr val="dk2"/>
                </a:solidFill>
              </a:defRPr>
            </a:lvl5pPr>
            <a:lvl6pPr indent="-6921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Char char="■"/>
              <a:defRPr sz="7300">
                <a:solidFill>
                  <a:schemeClr val="dk2"/>
                </a:solidFill>
              </a:defRPr>
            </a:lvl6pPr>
            <a:lvl7pPr indent="-6921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Char char="●"/>
              <a:defRPr sz="7300">
                <a:solidFill>
                  <a:schemeClr val="dk2"/>
                </a:solidFill>
              </a:defRPr>
            </a:lvl7pPr>
            <a:lvl8pPr indent="-6921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Char char="○"/>
              <a:defRPr sz="7300">
                <a:solidFill>
                  <a:schemeClr val="dk2"/>
                </a:solidFill>
              </a:defRPr>
            </a:lvl8pPr>
            <a:lvl9pPr indent="-6921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300"/>
              <a:buChar char="■"/>
              <a:defRPr sz="7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0020520" y="39166125"/>
            <a:ext cx="1944300" cy="330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79925" lIns="479925" spcFirstLastPara="1" rIns="479925" wrap="square" tIns="479925">
            <a:normAutofit/>
          </a:bodyPr>
          <a:lstStyle>
            <a:lvl1pPr lvl="0" algn="r">
              <a:buNone/>
              <a:defRPr sz="5200">
                <a:solidFill>
                  <a:schemeClr val="dk2"/>
                </a:solidFill>
              </a:defRPr>
            </a:lvl1pPr>
            <a:lvl2pPr lvl="1" algn="r">
              <a:buNone/>
              <a:defRPr sz="5200">
                <a:solidFill>
                  <a:schemeClr val="dk2"/>
                </a:solidFill>
              </a:defRPr>
            </a:lvl2pPr>
            <a:lvl3pPr lvl="2" algn="r">
              <a:buNone/>
              <a:defRPr sz="5200">
                <a:solidFill>
                  <a:schemeClr val="dk2"/>
                </a:solidFill>
              </a:defRPr>
            </a:lvl3pPr>
            <a:lvl4pPr lvl="3" algn="r">
              <a:buNone/>
              <a:defRPr sz="5200">
                <a:solidFill>
                  <a:schemeClr val="dk2"/>
                </a:solidFill>
              </a:defRPr>
            </a:lvl4pPr>
            <a:lvl5pPr lvl="4" algn="r">
              <a:buNone/>
              <a:defRPr sz="5200">
                <a:solidFill>
                  <a:schemeClr val="dk2"/>
                </a:solidFill>
              </a:defRPr>
            </a:lvl5pPr>
            <a:lvl6pPr lvl="5" algn="r">
              <a:buNone/>
              <a:defRPr sz="5200">
                <a:solidFill>
                  <a:schemeClr val="dk2"/>
                </a:solidFill>
              </a:defRPr>
            </a:lvl6pPr>
            <a:lvl7pPr lvl="6" algn="r">
              <a:buNone/>
              <a:defRPr sz="5200">
                <a:solidFill>
                  <a:schemeClr val="dk2"/>
                </a:solidFill>
              </a:defRPr>
            </a:lvl7pPr>
            <a:lvl8pPr lvl="7" algn="r">
              <a:buNone/>
              <a:defRPr sz="5200">
                <a:solidFill>
                  <a:schemeClr val="dk2"/>
                </a:solidFill>
              </a:defRPr>
            </a:lvl8pPr>
            <a:lvl9pPr lvl="8" algn="r">
              <a:buNone/>
              <a:defRPr sz="5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10" Type="http://schemas.openxmlformats.org/officeDocument/2006/relationships/image" Target="../media/image9.png"/><Relationship Id="rId9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6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2399999" cy="45825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" y="16"/>
            <a:ext cx="32400001" cy="8667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" y="43296516"/>
            <a:ext cx="32400001" cy="2528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00" y="-101600"/>
            <a:ext cx="32552402" cy="43403203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1104900" y="18456750"/>
            <a:ext cx="14820900" cy="4935000"/>
          </a:xfrm>
          <a:prstGeom prst="rect">
            <a:avLst/>
          </a:prstGeom>
          <a:noFill/>
          <a:ln cap="flat" cmpd="sng" w="76200">
            <a:solidFill>
              <a:srgbClr val="163E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1104900" y="9639300"/>
            <a:ext cx="14820900" cy="7680000"/>
          </a:xfrm>
          <a:prstGeom prst="rect">
            <a:avLst/>
          </a:prstGeom>
          <a:noFill/>
          <a:ln cap="flat" cmpd="sng" w="76200">
            <a:solidFill>
              <a:srgbClr val="163E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3676650" y="8991600"/>
            <a:ext cx="9677400" cy="1181100"/>
          </a:xfrm>
          <a:prstGeom prst="rect">
            <a:avLst/>
          </a:prstGeom>
          <a:solidFill>
            <a:srgbClr val="163EF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16725900" y="9639300"/>
            <a:ext cx="14820900" cy="18744900"/>
          </a:xfrm>
          <a:prstGeom prst="rect">
            <a:avLst/>
          </a:prstGeom>
          <a:noFill/>
          <a:ln cap="flat" cmpd="sng" w="76200">
            <a:solidFill>
              <a:srgbClr val="163E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18649950" y="9144000"/>
            <a:ext cx="10972800" cy="1181100"/>
          </a:xfrm>
          <a:prstGeom prst="rect">
            <a:avLst/>
          </a:prstGeom>
          <a:solidFill>
            <a:srgbClr val="163EF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3562350" y="17964150"/>
            <a:ext cx="9677400" cy="1181100"/>
          </a:xfrm>
          <a:prstGeom prst="rect">
            <a:avLst/>
          </a:prstGeom>
          <a:solidFill>
            <a:srgbClr val="163EF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1104900" y="24597075"/>
            <a:ext cx="14820900" cy="12790800"/>
          </a:xfrm>
          <a:prstGeom prst="rect">
            <a:avLst/>
          </a:prstGeom>
          <a:noFill/>
          <a:ln cap="flat" cmpd="sng" w="76200">
            <a:solidFill>
              <a:srgbClr val="163E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3676650" y="24231600"/>
            <a:ext cx="9677400" cy="1181100"/>
          </a:xfrm>
          <a:prstGeom prst="rect">
            <a:avLst/>
          </a:prstGeom>
          <a:solidFill>
            <a:srgbClr val="163EF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3562350" y="18054450"/>
            <a:ext cx="9677400" cy="1000500"/>
          </a:xfrm>
          <a:prstGeom prst="rect">
            <a:avLst/>
          </a:prstGeom>
          <a:solidFill>
            <a:srgbClr val="19709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5300">
                <a:solidFill>
                  <a:schemeClr val="lt1"/>
                </a:solidFill>
              </a:rPr>
              <a:t>OBJETIVOS</a:t>
            </a:r>
            <a:endParaRPr b="1" sz="5300">
              <a:solidFill>
                <a:schemeClr val="lt1"/>
              </a:solidFill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3676650" y="24321900"/>
            <a:ext cx="9677400" cy="1000500"/>
          </a:xfrm>
          <a:prstGeom prst="rect">
            <a:avLst/>
          </a:prstGeom>
          <a:solidFill>
            <a:srgbClr val="19709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5300">
                <a:solidFill>
                  <a:schemeClr val="lt1"/>
                </a:solidFill>
              </a:rPr>
              <a:t>METODOLOGIA</a:t>
            </a:r>
            <a:endParaRPr b="1" sz="5300">
              <a:solidFill>
                <a:schemeClr val="lt1"/>
              </a:solidFill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1104900" y="38404800"/>
            <a:ext cx="30441900" cy="4495800"/>
          </a:xfrm>
          <a:prstGeom prst="rect">
            <a:avLst/>
          </a:prstGeom>
          <a:noFill/>
          <a:ln cap="flat" cmpd="sng" w="76200">
            <a:solidFill>
              <a:srgbClr val="163E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/>
          <p:nvPr/>
        </p:nvSpPr>
        <p:spPr>
          <a:xfrm>
            <a:off x="11361300" y="37881300"/>
            <a:ext cx="9677400" cy="1181100"/>
          </a:xfrm>
          <a:prstGeom prst="rect">
            <a:avLst/>
          </a:prstGeom>
          <a:solidFill>
            <a:srgbClr val="163EF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11361300" y="37971588"/>
            <a:ext cx="9677400" cy="1000500"/>
          </a:xfrm>
          <a:prstGeom prst="rect">
            <a:avLst/>
          </a:prstGeom>
          <a:solidFill>
            <a:srgbClr val="19709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5300">
                <a:solidFill>
                  <a:schemeClr val="lt1"/>
                </a:solidFill>
              </a:rPr>
              <a:t>REFERÊNCIAS</a:t>
            </a:r>
            <a:endParaRPr b="1" sz="5300">
              <a:solidFill>
                <a:schemeClr val="lt1"/>
              </a:solidFill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1562100" y="10668000"/>
            <a:ext cx="136779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/>
              <a:t>Deve apresentar o contexto do tema, justificando o problema estudado de forma clara e sucinta e demonstrando sua relevância. Desperte o interesse com frases-chave e as informações mais recentes sobre o tema.</a:t>
            </a:r>
            <a:endParaRPr sz="32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/>
              <a:t>FONTE: ARIAL; TAMANHO: 32, TEXTO JUSTIFICADO</a:t>
            </a:r>
            <a:endParaRPr sz="3200"/>
          </a:p>
        </p:txBody>
      </p:sp>
      <p:sp>
        <p:nvSpPr>
          <p:cNvPr id="76" name="Google Shape;76;p14"/>
          <p:cNvSpPr txBox="1"/>
          <p:nvPr/>
        </p:nvSpPr>
        <p:spPr>
          <a:xfrm>
            <a:off x="1562100" y="19507200"/>
            <a:ext cx="136779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/>
              <a:t>Apontar o que se pretende alcançar, quais perguntas procura responder e examinar com o desenvolvimento do trabalho, quais são os objetivos almejados.</a:t>
            </a:r>
            <a:endParaRPr sz="3200"/>
          </a:p>
        </p:txBody>
      </p:sp>
      <p:sp>
        <p:nvSpPr>
          <p:cNvPr id="77" name="Google Shape;77;p14"/>
          <p:cNvSpPr/>
          <p:nvPr/>
        </p:nvSpPr>
        <p:spPr>
          <a:xfrm>
            <a:off x="16725900" y="30087900"/>
            <a:ext cx="14820900" cy="7680000"/>
          </a:xfrm>
          <a:prstGeom prst="rect">
            <a:avLst/>
          </a:prstGeom>
          <a:noFill/>
          <a:ln cap="flat" cmpd="sng" w="76200">
            <a:solidFill>
              <a:srgbClr val="163EF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4"/>
          <p:cNvSpPr/>
          <p:nvPr/>
        </p:nvSpPr>
        <p:spPr>
          <a:xfrm>
            <a:off x="19297650" y="29046075"/>
            <a:ext cx="9677400" cy="1181100"/>
          </a:xfrm>
          <a:prstGeom prst="rect">
            <a:avLst/>
          </a:prstGeom>
          <a:solidFill>
            <a:srgbClr val="163EF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 txBox="1"/>
          <p:nvPr/>
        </p:nvSpPr>
        <p:spPr>
          <a:xfrm>
            <a:off x="19297650" y="29136375"/>
            <a:ext cx="9677400" cy="1000500"/>
          </a:xfrm>
          <a:prstGeom prst="rect">
            <a:avLst/>
          </a:prstGeom>
          <a:solidFill>
            <a:srgbClr val="19709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5300">
                <a:solidFill>
                  <a:schemeClr val="lt1"/>
                </a:solidFill>
              </a:rPr>
              <a:t>CONCLUSÃO</a:t>
            </a:r>
            <a:endParaRPr b="1" sz="5300">
              <a:solidFill>
                <a:schemeClr val="lt1"/>
              </a:solidFill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18649950" y="9234300"/>
            <a:ext cx="10972800" cy="1000500"/>
          </a:xfrm>
          <a:prstGeom prst="rect">
            <a:avLst/>
          </a:prstGeom>
          <a:solidFill>
            <a:srgbClr val="19709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5300">
                <a:solidFill>
                  <a:schemeClr val="lt1"/>
                </a:solidFill>
              </a:rPr>
              <a:t>RESULTADOS E DISCUSSÃO</a:t>
            </a:r>
            <a:endParaRPr b="1" sz="5300">
              <a:solidFill>
                <a:schemeClr val="lt1"/>
              </a:solidFill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1562100" y="25869900"/>
            <a:ext cx="136779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/>
              <a:t>Sem grandes detalhamentos, apresentar a metodologia utilizada durante o estudo, o que foi feito e quais materiais foram utilizados para alcançar seu objetivo. Por exemplo, se foi feita pesquisa bibliográfica, questionários, entre outros. Não esquecer de mencionar o método estatístico.</a:t>
            </a:r>
            <a:endParaRPr sz="3200"/>
          </a:p>
        </p:txBody>
      </p:sp>
      <p:sp>
        <p:nvSpPr>
          <p:cNvPr id="82" name="Google Shape;82;p14"/>
          <p:cNvSpPr txBox="1"/>
          <p:nvPr/>
        </p:nvSpPr>
        <p:spPr>
          <a:xfrm>
            <a:off x="17297400" y="11024100"/>
            <a:ext cx="136779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/>
              <a:t>Apresentar os dados obtidos com a pesquisa ou, se pesquisa for muito recente, que resultados pretende obter. Deve ser breve e sem discorrer sobre eles. Resultados negativos também são resultados.</a:t>
            </a:r>
            <a:endParaRPr sz="3200"/>
          </a:p>
        </p:txBody>
      </p:sp>
      <p:sp>
        <p:nvSpPr>
          <p:cNvPr id="83" name="Google Shape;83;p14"/>
          <p:cNvSpPr txBox="1"/>
          <p:nvPr/>
        </p:nvSpPr>
        <p:spPr>
          <a:xfrm>
            <a:off x="17297400" y="30670500"/>
            <a:ext cx="13677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/>
              <a:t>Para concluir, apresente a resposta encontrada para a hipótese levantada.</a:t>
            </a:r>
            <a:endParaRPr sz="3200"/>
          </a:p>
        </p:txBody>
      </p:sp>
      <p:sp>
        <p:nvSpPr>
          <p:cNvPr id="84" name="Google Shape;84;p14"/>
          <p:cNvSpPr txBox="1"/>
          <p:nvPr/>
        </p:nvSpPr>
        <p:spPr>
          <a:xfrm>
            <a:off x="1379100" y="39471600"/>
            <a:ext cx="29641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/>
              <a:t>Adicionar referências se atentando as normas da ABNT;</a:t>
            </a:r>
            <a:endParaRPr sz="3200"/>
          </a:p>
        </p:txBody>
      </p:sp>
      <p:sp>
        <p:nvSpPr>
          <p:cNvPr id="85" name="Google Shape;85;p14"/>
          <p:cNvSpPr txBox="1"/>
          <p:nvPr/>
        </p:nvSpPr>
        <p:spPr>
          <a:xfrm>
            <a:off x="3676650" y="9081900"/>
            <a:ext cx="9677400" cy="1000500"/>
          </a:xfrm>
          <a:prstGeom prst="rect">
            <a:avLst/>
          </a:prstGeom>
          <a:solidFill>
            <a:srgbClr val="19709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5300">
                <a:solidFill>
                  <a:schemeClr val="lt1"/>
                </a:solidFill>
              </a:rPr>
              <a:t>INTRODUÇÃO</a:t>
            </a:r>
            <a:endParaRPr b="1" sz="5300">
              <a:solidFill>
                <a:schemeClr val="lt1"/>
              </a:solidFill>
            </a:endParaRPr>
          </a:p>
        </p:txBody>
      </p:sp>
      <p:pic>
        <p:nvPicPr>
          <p:cNvPr id="86" name="Google Shape;8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5000" y="95250"/>
            <a:ext cx="4819649" cy="151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9775"/>
            <a:ext cx="32566702" cy="776855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4"/>
          <p:cNvSpPr txBox="1"/>
          <p:nvPr/>
        </p:nvSpPr>
        <p:spPr>
          <a:xfrm>
            <a:off x="14300" y="4274300"/>
            <a:ext cx="32552400" cy="25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7200">
                <a:solidFill>
                  <a:srgbClr val="FFFFFF"/>
                </a:solidFill>
              </a:rPr>
              <a:t>TÍTULO DO TRABALHO (FONTE: ARIAL; TAMANHO: 72)</a:t>
            </a:r>
            <a:endParaRPr b="1" sz="72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rgbClr val="FFFFFF"/>
                </a:solidFill>
              </a:rPr>
              <a:t>ESCOLA ESTADUAL NOME DA ESCOLA – CIDADE - SIGLA DO ESTADO (FONTE: ARIAL; TAMANHO:40)</a:t>
            </a:r>
            <a:endParaRPr b="1" sz="4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rgbClr val="FFFFFF"/>
                </a:solidFill>
              </a:rPr>
              <a:t>Sobrenome1, N1; Sobrenome2, N2; Sobrenome3, N3;... (FONTE: ARIAL; TAMANHO: 40) </a:t>
            </a:r>
            <a:endParaRPr b="1" sz="4000">
              <a:solidFill>
                <a:srgbClr val="FFFFFF"/>
              </a:solidFill>
            </a:endParaRPr>
          </a:p>
        </p:txBody>
      </p:sp>
      <p:pic>
        <p:nvPicPr>
          <p:cNvPr id="89" name="Google Shape;8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6150" y="5657502"/>
            <a:ext cx="1958250" cy="189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9200" y="147728"/>
            <a:ext cx="32233299" cy="3819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 rotWithShape="1">
          <a:blip r:embed="rId8">
            <a:alphaModFix/>
          </a:blip>
          <a:srcRect b="11948" l="0" r="0" t="0"/>
          <a:stretch/>
        </p:blipFill>
        <p:spPr>
          <a:xfrm>
            <a:off x="7399725" y="404425"/>
            <a:ext cx="17600560" cy="143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04900" y="1720550"/>
            <a:ext cx="3840317" cy="189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1925" y="89700"/>
            <a:ext cx="4819650" cy="153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