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5574c10c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5574c10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559cc4a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559cc4a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559cc4ad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559cc4ad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559cc4ad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559cc4ad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167e53e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167e53e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559cc4ad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559cc4ad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559cc4a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559cc4a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559cc4ad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559cc4ad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559cc4ad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559cc4ad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lides EnCaCi 20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04150" y="1662425"/>
            <a:ext cx="393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TÍTULO</a:t>
            </a:r>
            <a:endParaRPr sz="500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698100" y="2337300"/>
            <a:ext cx="1747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Subtítulo</a:t>
            </a:r>
            <a:endParaRPr sz="180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47900" y="2948275"/>
            <a:ext cx="16482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Autores:</a:t>
            </a:r>
            <a:r>
              <a:rPr lang="pt-BR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28250" y="3417175"/>
            <a:ext cx="2887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Escola/Instituição</a:t>
            </a:r>
            <a:r>
              <a:rPr lang="pt-BR" sz="1800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sz="1800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title="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74875" y="129605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74875" y="129605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title="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574875" y="129605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 title="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574875" y="129605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 title="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574875" y="129605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 title="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74875" y="129605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 title="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574875" y="129605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 title="Captura de tela de 2025-07-24 16-21-05.png"/>
          <p:cNvPicPr preferRelativeResize="0"/>
          <p:nvPr/>
        </p:nvPicPr>
        <p:blipFill rotWithShape="1">
          <a:blip r:embed="rId3">
            <a:alphaModFix/>
          </a:blip>
          <a:srcRect b="18933" l="8669" r="2960" t="18927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3621000" y="2326500"/>
            <a:ext cx="1902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Corpo do texto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