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51206400" cy="2880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gxp7d6aD4xcaNDHuaf+z8XGP0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b72f79a9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fb72f79a9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8fb72f79a9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fb72f79a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fb72f79a9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8fb72f79a9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fb72f7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8fb72f79a9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8fb72f79a9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16465390" y="-5277325"/>
            <a:ext cx="18275620" cy="441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29960409" y="8217696"/>
            <a:ext cx="24409721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7557609" y="-2503644"/>
            <a:ext cx="24409721" cy="324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6400800" y="4713925"/>
            <a:ext cx="38404801" cy="1002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0"/>
              <a:buFont typeface="Calibri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6400800" y="15128559"/>
            <a:ext cx="38404801" cy="6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/>
            </a:lvl1pPr>
            <a:lvl2pPr lvl="1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/>
            </a:lvl2pPr>
            <a:lvl3pPr lvl="2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None/>
              <a:defRPr sz="7560"/>
            </a:lvl3pPr>
            <a:lvl4pPr lvl="3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4pPr>
            <a:lvl5pPr lvl="4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5pPr>
            <a:lvl6pPr lvl="5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6pPr>
            <a:lvl7pPr lvl="6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7pPr>
            <a:lvl8pPr lvl="7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8pPr>
            <a:lvl9pPr lvl="8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0"/>
              <a:buFont typeface="Calibri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rgbClr val="888888"/>
              </a:buClr>
              <a:buSzPts val="10080"/>
              <a:buNone/>
              <a:defRPr sz="1008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8400"/>
              <a:buNone/>
              <a:defRPr sz="8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7560"/>
              <a:buNone/>
              <a:defRPr sz="75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217627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25923241" y="7667625"/>
            <a:ext cx="217627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27112" y="7060885"/>
            <a:ext cx="21662704" cy="34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 b="1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None/>
              <a:defRPr sz="7560" b="1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527112" y="10521315"/>
            <a:ext cx="21662704" cy="1547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25923241" y="7060885"/>
            <a:ext cx="21769391" cy="34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0080"/>
              <a:buNone/>
              <a:defRPr sz="10080" b="1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None/>
              <a:defRPr sz="8400" b="1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None/>
              <a:defRPr sz="7560" b="1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25923241" y="10521315"/>
            <a:ext cx="21769391" cy="1547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Calibri"/>
              <a:buNone/>
              <a:defRPr sz="134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21769391" y="4147187"/>
            <a:ext cx="25923240" cy="2046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08204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1pPr>
            <a:lvl2pPr marL="914400" lvl="1" indent="-97536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760"/>
              <a:buChar char="•"/>
              <a:defRPr sz="11760"/>
            </a:lvl2pPr>
            <a:lvl3pPr marL="1371600" lvl="2" indent="-86868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80"/>
              <a:buChar char="•"/>
              <a:defRPr sz="10080"/>
            </a:lvl3pPr>
            <a:lvl4pPr marL="1828800" lvl="3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4pPr>
            <a:lvl5pPr marL="2286000" lvl="4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5pPr>
            <a:lvl6pPr marL="2743200" lvl="5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6pPr>
            <a:lvl7pPr marL="3200400" lvl="6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7pPr>
            <a:lvl8pPr marL="3657600" lvl="7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8pPr>
            <a:lvl9pPr marL="4114800" lvl="8" indent="-762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Char char="•"/>
              <a:defRPr sz="8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3527112" y="8641080"/>
            <a:ext cx="16515395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880"/>
              <a:buNone/>
              <a:defRPr sz="5880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Calibri"/>
              <a:buNone/>
              <a:defRPr sz="1343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1769391" y="4147187"/>
            <a:ext cx="25923240" cy="2046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760"/>
              <a:buFont typeface="Arial"/>
              <a:buNone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527112" y="8641080"/>
            <a:ext cx="16515395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1pPr>
            <a:lvl2pPr marL="914400" lvl="1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880"/>
              <a:buNone/>
              <a:defRPr sz="5880"/>
            </a:lvl2pPr>
            <a:lvl3pPr marL="1371600" lvl="2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3pPr>
            <a:lvl4pPr marL="1828800" lvl="3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marL="2286000" lvl="4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marL="2743200" lvl="5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marL="3200400" lvl="6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marL="3657600" lvl="7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marL="4114800" lvl="8" indent="-228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80"/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975360" algn="l" rtl="0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11760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6868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0866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08659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962120" y="26696672"/>
            <a:ext cx="17282159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36164519" y="26696672"/>
            <a:ext cx="1152144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b72f79a9_1_28"/>
          <p:cNvSpPr txBox="1">
            <a:spLocks noGrp="1"/>
          </p:cNvSpPr>
          <p:nvPr>
            <p:ph type="body" idx="1"/>
          </p:nvPr>
        </p:nvSpPr>
        <p:spPr>
          <a:xfrm>
            <a:off x="3541821" y="3578632"/>
            <a:ext cx="44165400" cy="3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en-US" b="1" dirty="0" err="1" smtClean="0"/>
              <a:t>Instruções</a:t>
            </a:r>
            <a:r>
              <a:rPr lang="en-US" b="1" dirty="0" smtClean="0"/>
              <a:t> para o </a:t>
            </a:r>
            <a:r>
              <a:rPr lang="en-US" b="1" dirty="0" err="1" smtClean="0"/>
              <a:t>resumo</a:t>
            </a:r>
            <a:r>
              <a:rPr lang="en-US" b="1" dirty="0" smtClean="0"/>
              <a:t> </a:t>
            </a:r>
            <a:r>
              <a:rPr lang="en-US" b="1" dirty="0" err="1" smtClean="0"/>
              <a:t>gráfico</a:t>
            </a:r>
            <a:r>
              <a:rPr lang="en-US" b="1" dirty="0" smtClean="0"/>
              <a:t>.</a:t>
            </a:r>
            <a:endParaRPr b="1" dirty="0"/>
          </a:p>
        </p:txBody>
      </p:sp>
      <p:sp>
        <p:nvSpPr>
          <p:cNvPr id="91" name="Google Shape;91;g8fb72f79a9_1_28"/>
          <p:cNvSpPr txBox="1">
            <a:spLocks noGrp="1"/>
          </p:cNvSpPr>
          <p:nvPr>
            <p:ph type="body" idx="1"/>
          </p:nvPr>
        </p:nvSpPr>
        <p:spPr>
          <a:xfrm>
            <a:off x="5987811" y="17309848"/>
            <a:ext cx="39273420" cy="37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8000" dirty="0"/>
              <a:t>O </a:t>
            </a:r>
            <a:r>
              <a:rPr lang="en-US" sz="8000" dirty="0" err="1"/>
              <a:t>resumo</a:t>
            </a:r>
            <a:r>
              <a:rPr lang="en-US" sz="8000" dirty="0"/>
              <a:t> </a:t>
            </a:r>
            <a:r>
              <a:rPr lang="en-US" sz="8000" dirty="0" err="1"/>
              <a:t>gráfico</a:t>
            </a:r>
            <a:r>
              <a:rPr lang="en-US" sz="8000" dirty="0"/>
              <a:t> </a:t>
            </a:r>
            <a:r>
              <a:rPr lang="en-US" sz="8000" dirty="0" err="1"/>
              <a:t>deve</a:t>
            </a:r>
            <a:r>
              <a:rPr lang="en-US" sz="8000" dirty="0"/>
              <a:t> </a:t>
            </a:r>
            <a:r>
              <a:rPr lang="en-US" sz="8000" dirty="0" err="1"/>
              <a:t>conter</a:t>
            </a:r>
            <a:r>
              <a:rPr lang="en-US" sz="8000" dirty="0"/>
              <a:t>: </a:t>
            </a:r>
            <a:r>
              <a:rPr lang="en-US" sz="8000" dirty="0" err="1"/>
              <a:t>título</a:t>
            </a:r>
            <a:r>
              <a:rPr lang="en-US" sz="8000" dirty="0"/>
              <a:t> do </a:t>
            </a:r>
            <a:r>
              <a:rPr lang="en-US" sz="8000" dirty="0" err="1"/>
              <a:t>projeto</a:t>
            </a:r>
            <a:r>
              <a:rPr lang="en-US" sz="8000" dirty="0"/>
              <a:t>, </a:t>
            </a:r>
            <a:r>
              <a:rPr lang="en-US" sz="8000" dirty="0" err="1"/>
              <a:t>nome</a:t>
            </a:r>
            <a:r>
              <a:rPr lang="en-US" sz="8000" dirty="0"/>
              <a:t> do professor e </a:t>
            </a:r>
            <a:r>
              <a:rPr lang="en-US" sz="8000" dirty="0" err="1"/>
              <a:t>alunos</a:t>
            </a:r>
            <a:r>
              <a:rPr lang="en-US" sz="8000" dirty="0"/>
              <a:t> </a:t>
            </a:r>
            <a:r>
              <a:rPr lang="en-US" sz="8000" dirty="0" err="1"/>
              <a:t>participantes</a:t>
            </a:r>
            <a:r>
              <a:rPr lang="en-US" sz="8000" dirty="0"/>
              <a:t>, </a:t>
            </a:r>
            <a:r>
              <a:rPr lang="en-US" sz="8000" dirty="0" err="1"/>
              <a:t>nome</a:t>
            </a:r>
            <a:r>
              <a:rPr lang="en-US" sz="8000" dirty="0"/>
              <a:t> da </a:t>
            </a:r>
            <a:r>
              <a:rPr lang="en-US" sz="8000" dirty="0" err="1"/>
              <a:t>escola</a:t>
            </a:r>
            <a:r>
              <a:rPr lang="en-US" sz="8000" dirty="0"/>
              <a:t>, </a:t>
            </a:r>
            <a:r>
              <a:rPr lang="en-US" sz="8000" dirty="0" err="1" smtClean="0"/>
              <a:t>cidade</a:t>
            </a:r>
            <a:r>
              <a:rPr lang="en-US" sz="8000" dirty="0" smtClean="0"/>
              <a:t>, </a:t>
            </a:r>
            <a:r>
              <a:rPr lang="en-US" sz="8000" dirty="0" err="1" smtClean="0"/>
              <a:t>referência</a:t>
            </a:r>
            <a:r>
              <a:rPr lang="en-US" sz="8000" dirty="0" smtClean="0"/>
              <a:t> </a:t>
            </a:r>
            <a:r>
              <a:rPr lang="en-US" sz="8000" dirty="0" err="1" smtClean="0"/>
              <a:t>bibliográfica</a:t>
            </a:r>
            <a:r>
              <a:rPr lang="en-US" sz="8000" dirty="0"/>
              <a:t> </a:t>
            </a:r>
            <a:r>
              <a:rPr lang="en-US" sz="8000" dirty="0" smtClean="0"/>
              <a:t>e </a:t>
            </a:r>
            <a:r>
              <a:rPr lang="en-US" sz="8000" dirty="0" err="1" smtClean="0"/>
              <a:t>uma</a:t>
            </a:r>
            <a:r>
              <a:rPr lang="en-US" sz="8000" dirty="0" smtClean="0"/>
              <a:t> </a:t>
            </a:r>
            <a:r>
              <a:rPr lang="en-US" sz="8000" dirty="0" err="1" smtClean="0"/>
              <a:t>frase</a:t>
            </a:r>
            <a:r>
              <a:rPr lang="en-US" sz="8000" dirty="0" smtClean="0"/>
              <a:t> que </a:t>
            </a:r>
            <a:r>
              <a:rPr lang="en-US" sz="8000" dirty="0" err="1" smtClean="0"/>
              <a:t>resuma</a:t>
            </a:r>
            <a:r>
              <a:rPr lang="en-US" sz="8000" dirty="0" smtClean="0"/>
              <a:t> o </a:t>
            </a:r>
            <a:r>
              <a:rPr lang="en-US" sz="8000" dirty="0" err="1" smtClean="0"/>
              <a:t>projeto</a:t>
            </a:r>
            <a:r>
              <a:rPr lang="en-US" sz="8000" dirty="0" smtClean="0"/>
              <a:t>.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8000" dirty="0" smtClean="0"/>
              <a:t>No </a:t>
            </a:r>
            <a:r>
              <a:rPr lang="en-US" sz="8000" dirty="0" err="1" smtClean="0"/>
              <a:t>próximo</a:t>
            </a:r>
            <a:r>
              <a:rPr lang="en-US" sz="8000" dirty="0" smtClean="0"/>
              <a:t> slide, </a:t>
            </a:r>
            <a:r>
              <a:rPr lang="en-US" sz="8000" dirty="0" err="1" smtClean="0"/>
              <a:t>colocamos</a:t>
            </a:r>
            <a:r>
              <a:rPr lang="en-US" sz="8000" dirty="0" smtClean="0"/>
              <a:t> um </a:t>
            </a:r>
            <a:r>
              <a:rPr lang="en-US" sz="8000" dirty="0" err="1" smtClean="0"/>
              <a:t>exemplo</a:t>
            </a:r>
            <a:r>
              <a:rPr lang="en-US" sz="8000" dirty="0" smtClean="0"/>
              <a:t> de </a:t>
            </a:r>
            <a:r>
              <a:rPr lang="en-US" sz="8000" dirty="0" err="1" smtClean="0"/>
              <a:t>resumo</a:t>
            </a:r>
            <a:r>
              <a:rPr lang="en-US" sz="8000" dirty="0" smtClean="0"/>
              <a:t> </a:t>
            </a:r>
            <a:r>
              <a:rPr lang="en-US" sz="8000" dirty="0" err="1" smtClean="0"/>
              <a:t>gráfico</a:t>
            </a:r>
            <a:r>
              <a:rPr lang="en-US" sz="8000" dirty="0" smtClean="0"/>
              <a:t>.</a:t>
            </a:r>
            <a:endParaRPr lang="en-US" sz="8000" dirty="0"/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US" sz="8000" dirty="0" smtClean="0"/>
              <a:t>No </a:t>
            </a:r>
            <a:r>
              <a:rPr lang="en-US" sz="8000" dirty="0" err="1" smtClean="0"/>
              <a:t>terceiro</a:t>
            </a:r>
            <a:r>
              <a:rPr lang="en-US" sz="8000" dirty="0" smtClean="0"/>
              <a:t> slide, </a:t>
            </a:r>
            <a:r>
              <a:rPr lang="en-US" sz="8000" dirty="0" err="1" smtClean="0"/>
              <a:t>deixamos</a:t>
            </a:r>
            <a:r>
              <a:rPr lang="en-US" sz="8000" dirty="0" smtClean="0"/>
              <a:t> um </a:t>
            </a:r>
            <a:r>
              <a:rPr lang="en-US" sz="8000" dirty="0" err="1" smtClean="0"/>
              <a:t>modelo</a:t>
            </a:r>
            <a:r>
              <a:rPr lang="en-US" sz="8000" dirty="0" smtClean="0"/>
              <a:t> </a:t>
            </a:r>
            <a:r>
              <a:rPr lang="en-US" sz="8000" dirty="0" err="1" smtClean="0"/>
              <a:t>editavel</a:t>
            </a:r>
            <a:r>
              <a:rPr lang="en-US" sz="8000" dirty="0" smtClean="0"/>
              <a:t>. </a:t>
            </a:r>
            <a:endParaRPr sz="8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580" y="7982559"/>
            <a:ext cx="7772400" cy="7772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21" y="8841521"/>
            <a:ext cx="11943558" cy="6913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fb72f79a9_1_3"/>
          <p:cNvSpPr txBox="1"/>
          <p:nvPr/>
        </p:nvSpPr>
        <p:spPr>
          <a:xfrm>
            <a:off x="2091749" y="1272735"/>
            <a:ext cx="4702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EXEMPLO:</a:t>
            </a:r>
            <a:endParaRPr sz="9600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42" y="3468360"/>
            <a:ext cx="41935898" cy="23577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fb72f79a9_1_20"/>
          <p:cNvSpPr txBox="1"/>
          <p:nvPr/>
        </p:nvSpPr>
        <p:spPr>
          <a:xfrm>
            <a:off x="34751503" y="21105916"/>
            <a:ext cx="92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2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8fb72f79a9_1_20"/>
          <p:cNvSpPr txBox="1"/>
          <p:nvPr/>
        </p:nvSpPr>
        <p:spPr>
          <a:xfrm>
            <a:off x="5486400" y="5217269"/>
            <a:ext cx="400506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Digite</a:t>
            </a:r>
            <a:r>
              <a:rPr lang="en-US" sz="72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7200" b="1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72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7200" b="1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  <a:r>
              <a:rPr lang="en-US" sz="72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200" b="1" dirty="0" err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aqui</a:t>
            </a:r>
            <a:r>
              <a:rPr lang="en-US" sz="72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!                            (Negrito, CALIBRI CORPO 72)</a:t>
            </a:r>
            <a:endParaRPr sz="2400" b="1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NOME DA ESCOLA – CIDADE- ESTADO  (</a:t>
            </a:r>
            <a:r>
              <a:rPr lang="en-US" sz="48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Maiúsculo</a:t>
            </a: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, Calibri </a:t>
            </a:r>
            <a:r>
              <a:rPr lang="en-US" sz="48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corpo</a:t>
            </a: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48)</a:t>
            </a:r>
            <a:endParaRPr sz="4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Nome do professor </a:t>
            </a: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(SUBLINHADO), </a:t>
            </a:r>
            <a:r>
              <a:rPr lang="en-US" sz="48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48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estutantes</a:t>
            </a: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(Calibri </a:t>
            </a:r>
            <a:r>
              <a:rPr lang="en-US" sz="48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corpo</a:t>
            </a:r>
            <a:r>
              <a:rPr lang="en-US" sz="48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48)</a:t>
            </a:r>
            <a:endParaRPr sz="48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8fb72f79a9_1_20"/>
          <p:cNvSpPr txBox="1"/>
          <p:nvPr/>
        </p:nvSpPr>
        <p:spPr>
          <a:xfrm>
            <a:off x="5486400" y="8967409"/>
            <a:ext cx="40050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Colocar</a:t>
            </a:r>
            <a:r>
              <a:rPr lang="en-US" sz="5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aqui</a:t>
            </a:r>
            <a:r>
              <a:rPr lang="en-US" sz="5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5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frase</a:t>
            </a:r>
            <a:r>
              <a:rPr lang="en-US" sz="5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que resume o </a:t>
            </a:r>
            <a:r>
              <a:rPr lang="en-US" sz="5000" b="1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  <a:r>
              <a:rPr lang="en-US" sz="5000" b="1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(Negrito, Calibri </a:t>
            </a:r>
            <a:r>
              <a:rPr lang="en-US" sz="50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corpo</a:t>
            </a:r>
            <a:r>
              <a:rPr lang="en-US" sz="50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42 - 50)</a:t>
            </a:r>
            <a:endParaRPr sz="5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8fb72f79a9_1_20"/>
          <p:cNvSpPr txBox="1"/>
          <p:nvPr/>
        </p:nvSpPr>
        <p:spPr>
          <a:xfrm>
            <a:off x="15316200" y="12696550"/>
            <a:ext cx="206823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Utilize </a:t>
            </a:r>
            <a:r>
              <a:rPr lang="en-US" sz="5000" dirty="0" err="1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dirty="0" err="1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espaço</a:t>
            </a: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5000" dirty="0" err="1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escrever</a:t>
            </a: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5000" dirty="0" err="1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projeto</a:t>
            </a: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0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5000" dirty="0" err="1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etra</a:t>
            </a:r>
            <a:r>
              <a:rPr lang="en-US" sz="5000" dirty="0" smtClea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Calibri </a:t>
            </a:r>
            <a:r>
              <a:rPr lang="en-US" sz="50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corpo</a:t>
            </a:r>
            <a:r>
              <a:rPr lang="en-US" sz="50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, entre o  </a:t>
            </a:r>
            <a:r>
              <a:rPr lang="en-US" sz="5000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tamanho</a:t>
            </a:r>
            <a:r>
              <a:rPr lang="en-US" sz="50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42 - 50</a:t>
            </a:r>
            <a:endParaRPr sz="5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142</Words>
  <Application>Microsoft Office PowerPoint</Application>
  <PresentationFormat>Personalizar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Rafaela</dc:creator>
  <cp:lastModifiedBy>Terminal</cp:lastModifiedBy>
  <cp:revision>4</cp:revision>
  <dcterms:created xsi:type="dcterms:W3CDTF">2017-07-10T21:08:33Z</dcterms:created>
  <dcterms:modified xsi:type="dcterms:W3CDTF">2020-08-14T22:00:14Z</dcterms:modified>
</cp:coreProperties>
</file>